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256" r:id="rId3"/>
    <p:sldId id="257" r:id="rId4"/>
    <p:sldId id="258" r:id="rId5"/>
    <p:sldId id="264" r:id="rId6"/>
    <p:sldId id="288" r:id="rId7"/>
    <p:sldId id="284" r:id="rId8"/>
    <p:sldId id="285" r:id="rId9"/>
    <p:sldId id="280" r:id="rId10"/>
    <p:sldId id="283" r:id="rId11"/>
    <p:sldId id="289" r:id="rId12"/>
    <p:sldId id="281" r:id="rId13"/>
    <p:sldId id="263" r:id="rId14"/>
    <p:sldId id="262" r:id="rId15"/>
    <p:sldId id="282" r:id="rId16"/>
    <p:sldId id="274" r:id="rId17"/>
    <p:sldId id="279" r:id="rId18"/>
    <p:sldId id="278" r:id="rId19"/>
    <p:sldId id="277" r:id="rId20"/>
    <p:sldId id="276" r:id="rId21"/>
    <p:sldId id="275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3000"/>
    <a:srgbClr val="005DB6"/>
    <a:srgbClr val="FF0002"/>
    <a:srgbClr val="F4A600"/>
    <a:srgbClr val="0BFF0C"/>
    <a:srgbClr val="FFF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8"/>
    <p:restoredTop sz="78362"/>
  </p:normalViewPr>
  <p:slideViewPr>
    <p:cSldViewPr snapToGrid="0" snapToObjects="1">
      <p:cViewPr varScale="1">
        <p:scale>
          <a:sx n="101" d="100"/>
          <a:sy n="101" d="100"/>
        </p:scale>
        <p:origin x="1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Not so </a:t>
            </a:r>
            <a:r>
              <a:rPr lang="de-DE" dirty="0" err="1"/>
              <a:t>loosely</a:t>
            </a:r>
            <a:r>
              <a:rPr lang="de-DE" dirty="0"/>
              <a:t> </a:t>
            </a:r>
            <a:r>
              <a:rPr lang="de-DE" dirty="0" err="1"/>
              <a:t>inspired</a:t>
            </a:r>
            <a:r>
              <a:rPr lang="de-DE" dirty="0"/>
              <a:t>….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Recorded</a:t>
            </a:r>
            <a:r>
              <a:rPr lang="de-DE" dirty="0"/>
              <a:t> N = 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2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Humble</a:t>
            </a:r>
            <a:r>
              <a:rPr lang="de-DE" dirty="0"/>
              <a:t>, not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in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. </a:t>
            </a:r>
            <a:r>
              <a:rPr lang="de-DE" dirty="0" err="1"/>
              <a:t>Problematically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convex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0.</a:t>
            </a:r>
          </a:p>
          <a:p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at t=0.</a:t>
            </a:r>
          </a:p>
          <a:p>
            <a:r>
              <a:rPr lang="de-DE" dirty="0" err="1"/>
              <a:t>Result</a:t>
            </a:r>
            <a:r>
              <a:rPr lang="de-DE" dirty="0"/>
              <a:t>: Precision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, at </a:t>
            </a:r>
            <a:r>
              <a:rPr lang="de-DE" dirty="0" err="1"/>
              <a:t>kth</a:t>
            </a:r>
            <a:r>
              <a:rPr lang="de-DE" dirty="0"/>
              <a:t> time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llh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wrt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timestep</a:t>
            </a:r>
            <a:endParaRPr lang="de-DE" dirty="0"/>
          </a:p>
          <a:p>
            <a:r>
              <a:rPr lang="de-DE" dirty="0"/>
              <a:t>Change in belief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but a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Not so </a:t>
            </a:r>
            <a:r>
              <a:rPr lang="de-DE" dirty="0" err="1"/>
              <a:t>loosely</a:t>
            </a:r>
            <a:r>
              <a:rPr lang="de-DE" dirty="0"/>
              <a:t> </a:t>
            </a:r>
            <a:r>
              <a:rPr lang="de-DE" dirty="0" err="1"/>
              <a:t>inspired</a:t>
            </a:r>
            <a:r>
              <a:rPr lang="de-DE" dirty="0"/>
              <a:t>….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Recorded</a:t>
            </a:r>
            <a:r>
              <a:rPr lang="de-DE" dirty="0"/>
              <a:t> N = 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Handbuilt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apperature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6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Explain</a:t>
            </a:r>
            <a:r>
              <a:rPr lang="de-DE" dirty="0"/>
              <a:t> GSR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7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generative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hyperparameter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 The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optional. Just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sigmoid</a:t>
            </a:r>
            <a:r>
              <a:rPr lang="de-DE" dirty="0"/>
              <a:t> </a:t>
            </a:r>
            <a:r>
              <a:rPr lang="de-DE" dirty="0" err="1"/>
              <a:t>transforming</a:t>
            </a:r>
            <a:r>
              <a:rPr lang="de-DE" dirty="0"/>
              <a:t> a </a:t>
            </a:r>
            <a:r>
              <a:rPr lang="de-DE" dirty="0" err="1"/>
              <a:t>continuous</a:t>
            </a:r>
            <a:r>
              <a:rPr lang="de-DE" dirty="0"/>
              <a:t> belief in an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This was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r>
              <a:rPr lang="de-DE" dirty="0"/>
              <a:t>Goal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6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Partial derivative: Change in </a:t>
            </a:r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, </a:t>
            </a:r>
            <a:r>
              <a:rPr lang="de-DE" dirty="0" err="1"/>
              <a:t>ommitted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x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clarity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70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Looks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tedious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. 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beast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?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unable</a:t>
            </a:r>
            <a:r>
              <a:rPr lang="de-DE" dirty="0"/>
              <a:t> </a:t>
            </a:r>
            <a:r>
              <a:rPr lang="de-DE" dirty="0" err="1"/>
              <a:t>tofind</a:t>
            </a:r>
            <a:r>
              <a:rPr lang="de-DE" dirty="0"/>
              <a:t> a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time </a:t>
            </a:r>
            <a:r>
              <a:rPr lang="de-DE" dirty="0" err="1"/>
              <a:t>progresses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not </a:t>
            </a:r>
            <a:r>
              <a:rPr lang="de-DE" dirty="0" err="1"/>
              <a:t>pretty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thoughts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happy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it.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0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/index.php?curid=6734655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, there is a mild form of the same pattern of behavior that 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  <a:solidFill>
            <a:srgbClr val="E33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15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47E43FE-AE84-444B-8A85-10BA005697B0}"/>
              </a:ext>
            </a:extLst>
          </p:cNvPr>
          <p:cNvSpPr txBox="1"/>
          <p:nvPr/>
        </p:nvSpPr>
        <p:spPr>
          <a:xfrm>
            <a:off x="524933" y="1109133"/>
            <a:ext cx="5359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theorey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Preprocessing</a:t>
            </a:r>
            <a:r>
              <a:rPr lang="de-DE" dirty="0"/>
              <a:t> in </a:t>
            </a:r>
            <a:r>
              <a:rPr lang="de-DE" dirty="0" err="1"/>
              <a:t>Ledalab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neutral </a:t>
            </a:r>
            <a:r>
              <a:rPr lang="de-DE" dirty="0" err="1"/>
              <a:t>vs</a:t>
            </a:r>
            <a:r>
              <a:rPr lang="de-DE" dirty="0"/>
              <a:t> aversive </a:t>
            </a:r>
            <a:r>
              <a:rPr lang="de-DE" dirty="0" err="1"/>
              <a:t>sound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canonical</a:t>
            </a:r>
            <a:r>
              <a:rPr lang="de-DE" dirty="0"/>
              <a:t> GSR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PE </a:t>
            </a:r>
            <a:r>
              <a:rPr lang="de-DE" dirty="0" err="1"/>
              <a:t>traces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HGFs but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Trialwise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was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. </a:t>
            </a:r>
            <a:r>
              <a:rPr lang="de-DE" dirty="0">
                <a:sym typeface="Wingdings" pitchFamily="2" charset="2"/>
              </a:rPr>
              <a:t> Backtrack </a:t>
            </a:r>
            <a:r>
              <a:rPr lang="de-DE" dirty="0" err="1">
                <a:sym typeface="Wingdings" pitchFamily="2" charset="2"/>
              </a:rPr>
              <a:t>beliefs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from</a:t>
            </a:r>
            <a:r>
              <a:rPr lang="de-DE" dirty="0">
                <a:sym typeface="Wingdings" pitchFamily="2" charset="2"/>
              </a:rPr>
              <a:t> PE </a:t>
            </a:r>
            <a:r>
              <a:rPr lang="de-DE" dirty="0" err="1">
                <a:sym typeface="Wingdings" pitchFamily="2" charset="2"/>
              </a:rPr>
              <a:t>signal</a:t>
            </a:r>
            <a:r>
              <a:rPr lang="de-DE" dirty="0">
                <a:sym typeface="Wingdings" pitchFamily="2" charset="2"/>
              </a:rPr>
              <a:t> in GSR, s.t. an alternative </a:t>
            </a:r>
            <a:r>
              <a:rPr lang="de-DE" dirty="0" err="1">
                <a:sym typeface="Wingdings" pitchFamily="2" charset="2"/>
              </a:rPr>
              <a:t>prediction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trace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generated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that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can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into</a:t>
            </a:r>
            <a:r>
              <a:rPr lang="de-DE" dirty="0">
                <a:sym typeface="Wingdings" pitchFamily="2" charset="2"/>
              </a:rPr>
              <a:t> HGF </a:t>
            </a:r>
            <a:r>
              <a:rPr lang="de-DE" dirty="0" err="1">
                <a:sym typeface="Wingdings" pitchFamily="2" charset="2"/>
              </a:rPr>
              <a:t>and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compared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behavioral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model</a:t>
            </a:r>
            <a:r>
              <a:rPr lang="de-DE" dirty="0">
                <a:sym typeface="Wingdings" pitchFamily="2" charset="2"/>
              </a:rPr>
              <a:t>. Still in </a:t>
            </a:r>
            <a:r>
              <a:rPr lang="de-DE" dirty="0" err="1">
                <a:sym typeface="Wingdings" pitchFamily="2" charset="2"/>
              </a:rPr>
              <a:t>progress</a:t>
            </a:r>
            <a:r>
              <a:rPr lang="de-DE" dirty="0">
                <a:sym typeface="Wingdings" pitchFamily="2" charset="2"/>
              </a:rPr>
              <a:t>. </a:t>
            </a:r>
            <a:r>
              <a:rPr lang="de-DE" dirty="0" err="1">
                <a:sym typeface="Wingdings" pitchFamily="2" charset="2"/>
              </a:rPr>
              <a:t>Asking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whether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beliefs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can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inferred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absence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behavioral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response</a:t>
            </a:r>
            <a:r>
              <a:rPr lang="de-DE" dirty="0">
                <a:sym typeface="Wingdings" pitchFamily="2" charset="2"/>
              </a:rPr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115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  <a:solidFill>
            <a:srgbClr val="E33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8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5394" y="505181"/>
            <a:ext cx="105865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05395" y="3750747"/>
            <a:ext cx="10586552" cy="2485578"/>
            <a:chOff x="705395" y="3750747"/>
            <a:chExt cx="10586552" cy="2485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68"/>
            <a:stretch/>
          </p:blipFill>
          <p:spPr>
            <a:xfrm>
              <a:off x="705395" y="3750747"/>
              <a:ext cx="10586552" cy="24855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2179" y="5364520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sigmoid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3447192" y="347887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How can we simulate a </a:t>
            </a:r>
            <a:r>
              <a:rPr lang="en-US" sz="240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binary choice?</a:t>
            </a:r>
            <a:endParaRPr lang="en-US" sz="24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no tone or circle  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79129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  <a:solidFill>
            <a:srgbClr val="E33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83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blipFill>
                <a:blip r:embed="rId6"/>
                <a:stretch>
                  <a:fillRect l="-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45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88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296136" y="5567423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8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50FD65F-1945-1A4C-B8B8-E1A293F53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720" y="2036471"/>
            <a:ext cx="4106280" cy="32324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296136" y="5567423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443FE4-A1C1-5444-9799-81AD0B4FBB1B}"/>
              </a:ext>
            </a:extLst>
          </p:cNvPr>
          <p:cNvSpPr txBox="1"/>
          <p:nvPr/>
        </p:nvSpPr>
        <p:spPr>
          <a:xfrm>
            <a:off x="381965" y="6354503"/>
            <a:ext cx="374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precision-weighted prediction error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639683-EE01-2E47-92D8-596432415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422" y="4693060"/>
            <a:ext cx="2409052" cy="18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5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</a:t>
            </a:r>
            <a:r>
              <a:rPr lang="en-US" dirty="0">
                <a:hlinkClick r:id="rId2"/>
              </a:rPr>
              <a:t>https://commons.wikimedia.org/w/index.php?curid=67346556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Iglesias, Sandra, et al. "</a:t>
            </a:r>
            <a:r>
              <a:rPr lang="de-CH" dirty="0" err="1"/>
              <a:t>Hierarchical</a:t>
            </a:r>
            <a:r>
              <a:rPr lang="de-CH" dirty="0"/>
              <a:t> </a:t>
            </a:r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errors</a:t>
            </a:r>
            <a:r>
              <a:rPr lang="de-CH" dirty="0"/>
              <a:t> in </a:t>
            </a:r>
            <a:r>
              <a:rPr lang="de-CH" dirty="0" err="1"/>
              <a:t>midbrain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basal </a:t>
            </a:r>
            <a:r>
              <a:rPr lang="de-CH" dirty="0" err="1"/>
              <a:t>forebrain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sensory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." </a:t>
            </a:r>
            <a:r>
              <a:rPr lang="de-CH" i="1" dirty="0"/>
              <a:t>Neuron</a:t>
            </a:r>
            <a:r>
              <a:rPr lang="de-CH" dirty="0"/>
              <a:t> 80.2 (2013): 519-530.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could this </a:t>
            </a:r>
            <a:r>
              <a:rPr lang="en-US" altLang="zh-CN" sz="36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  <p:pic>
        <p:nvPicPr>
          <p:cNvPr id="10" name="nice">
            <a:hlinkClick r:id="" action="ppaction://media"/>
            <a:extLst>
              <a:ext uri="{FF2B5EF4-FFF2-40B4-BE49-F238E27FC236}">
                <a16:creationId xmlns:a16="http://schemas.microsoft.com/office/drawing/2014/main" id="{B1DE6E9B-24F4-024F-B9D2-7C3A5BBF9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063" t="-473" r="17324" b="708"/>
          <a:stretch/>
        </p:blipFill>
        <p:spPr>
          <a:xfrm>
            <a:off x="5651511" y="950975"/>
            <a:ext cx="6381993" cy="50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sr_bird">
            <a:hlinkClick r:id="" action="ppaction://media"/>
            <a:extLst>
              <a:ext uri="{FF2B5EF4-FFF2-40B4-BE49-F238E27FC236}">
                <a16:creationId xmlns:a16="http://schemas.microsoft.com/office/drawing/2014/main" id="{70E7F432-30C8-2646-96E1-5AEA2A9CE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0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C425E-EB2D-A647-B77E-979EB5C9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4" y="1353312"/>
            <a:ext cx="6201664" cy="465124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BADE3F-EE6C-664D-8521-90D4AE751203}"/>
              </a:ext>
            </a:extLst>
          </p:cNvPr>
          <p:cNvSpPr txBox="1"/>
          <p:nvPr/>
        </p:nvSpPr>
        <p:spPr>
          <a:xfrm>
            <a:off x="682752" y="304800"/>
            <a:ext cx="1043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Galvanic</a:t>
            </a:r>
            <a:r>
              <a:rPr lang="de-DE" b="1" dirty="0"/>
              <a:t> Skin Response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1CFC383-E6B6-CA4B-87E2-1D292190FCCE}"/>
              </a:ext>
            </a:extLst>
          </p:cNvPr>
          <p:cNvGrpSpPr/>
          <p:nvPr/>
        </p:nvGrpSpPr>
        <p:grpSpPr>
          <a:xfrm>
            <a:off x="7065818" y="213756"/>
            <a:ext cx="4633638" cy="6086966"/>
            <a:chOff x="3218873" y="598517"/>
            <a:chExt cx="4878401" cy="6010102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239A8CC6-E9C8-DC4D-B258-30CF55AE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873" y="598517"/>
              <a:ext cx="4878401" cy="6010102"/>
            </a:xfrm>
            <a:prstGeom prst="rect">
              <a:avLst/>
            </a:prstGeom>
          </p:spPr>
        </p:pic>
        <p:pic>
          <p:nvPicPr>
            <p:cNvPr id="7" name="Picture 2" descr="Ã¼nfrappenstÃ¼ck">
              <a:extLst>
                <a:ext uri="{FF2B5EF4-FFF2-40B4-BE49-F238E27FC236}">
                  <a16:creationId xmlns:a16="http://schemas.microsoft.com/office/drawing/2014/main" id="{3C25928E-6E7A-5944-9270-EDA68FABE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3749040" y="2170679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Ã¼nfrappenstÃ¼ck">
              <a:extLst>
                <a:ext uri="{FF2B5EF4-FFF2-40B4-BE49-F238E27FC236}">
                  <a16:creationId xmlns:a16="http://schemas.microsoft.com/office/drawing/2014/main" id="{B7E4F013-6A52-E946-B050-46DD4BE073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4342015" y="2170678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68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05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1200</Words>
  <Application>Microsoft Macintosh PowerPoint</Application>
  <PresentationFormat>Breitbild</PresentationFormat>
  <Paragraphs>212</Paragraphs>
  <Slides>22</Slides>
  <Notes>11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.AppleSystemUIFont</vt:lpstr>
      <vt:lpstr>Arial</vt:lpstr>
      <vt:lpstr>Calibri</vt:lpstr>
      <vt:lpstr>Cambria Math</vt:lpstr>
      <vt:lpstr>CMU Bright Roman</vt:lpstr>
      <vt:lpstr>CMU Sans Serif Medium</vt:lpstr>
      <vt:lpstr>CMU Serif Roman</vt:lpstr>
      <vt:lpstr>Corbel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HGF – A generative model of behavior</vt:lpstr>
      <vt:lpstr>PowerPoint-Präsentation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References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Jannis Born</cp:lastModifiedBy>
  <cp:revision>47</cp:revision>
  <dcterms:created xsi:type="dcterms:W3CDTF">2018-05-26T16:00:02Z</dcterms:created>
  <dcterms:modified xsi:type="dcterms:W3CDTF">2018-05-31T08:39:41Z</dcterms:modified>
</cp:coreProperties>
</file>